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7" r:id="rId2"/>
    <p:sldId id="258" r:id="rId3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1D819-479D-4875-9F62-464EDDC5D09E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571CB-08D3-485D-9B54-ADD465578C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156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5DE-98DB-474D-A84B-974560EFF1F6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B194-0C2F-46CB-8562-76FBA09E2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99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5DE-98DB-474D-A84B-974560EFF1F6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B194-0C2F-46CB-8562-76FBA09E2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41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5DE-98DB-474D-A84B-974560EFF1F6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B194-0C2F-46CB-8562-76FBA09E2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38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5DE-98DB-474D-A84B-974560EFF1F6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B194-0C2F-46CB-8562-76FBA09E2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23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5DE-98DB-474D-A84B-974560EFF1F6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B194-0C2F-46CB-8562-76FBA09E2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5097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5DE-98DB-474D-A84B-974560EFF1F6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B194-0C2F-46CB-8562-76FBA09E2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76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5DE-98DB-474D-A84B-974560EFF1F6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B194-0C2F-46CB-8562-76FBA09E2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65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5DE-98DB-474D-A84B-974560EFF1F6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B194-0C2F-46CB-8562-76FBA09E2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652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5DE-98DB-474D-A84B-974560EFF1F6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B194-0C2F-46CB-8562-76FBA09E2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93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5DE-98DB-474D-A84B-974560EFF1F6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B194-0C2F-46CB-8562-76FBA09E2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758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1A5DE-98DB-474D-A84B-974560EFF1F6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0B194-0C2F-46CB-8562-76FBA09E2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124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1A5DE-98DB-474D-A84B-974560EFF1F6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0B194-0C2F-46CB-8562-76FBA09E2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21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ausicaa.net/miyazaki/" TargetMode="External"/><Relationship Id="rId3" Type="http://schemas.openxmlformats.org/officeDocument/2006/relationships/hyperlink" Target="https://support.google.com/assistant/answer/7394513?co=GENIE.Platform%3DAndroid&amp;hl=ja" TargetMode="External"/><Relationship Id="rId7" Type="http://schemas.openxmlformats.org/officeDocument/2006/relationships/hyperlink" Target="http://kudos910.web.fc2.com/" TargetMode="External"/><Relationship Id="rId2" Type="http://schemas.openxmlformats.org/officeDocument/2006/relationships/hyperlink" Target="https://pc-karuma.net/iphone-ipad-siri-languages-english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itopi.com/eigo-phonics-rule" TargetMode="External"/><Relationship Id="rId5" Type="http://schemas.openxmlformats.org/officeDocument/2006/relationships/hyperlink" Target="https://www.oxfordlearnersdictionaries.com/" TargetMode="External"/><Relationship Id="rId4" Type="http://schemas.openxmlformats.org/officeDocument/2006/relationships/hyperlink" Target="https://ejje.weblio.jp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yoiku.metro.tokyo.jp/school/document/global/pamphlet.html" TargetMode="External"/><Relationship Id="rId3" Type="http://schemas.openxmlformats.org/officeDocument/2006/relationships/hyperlink" Target="https://www.allmusic.com/" TargetMode="External"/><Relationship Id="rId7" Type="http://schemas.openxmlformats.org/officeDocument/2006/relationships/hyperlink" Target="https://www.rarejob.com/englishlab/column/20170628/" TargetMode="External"/><Relationship Id="rId2" Type="http://schemas.openxmlformats.org/officeDocument/2006/relationships/hyperlink" Target="https://lyricstraining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igoland.net/roleplay/" TargetMode="External"/><Relationship Id="rId5" Type="http://schemas.openxmlformats.org/officeDocument/2006/relationships/hyperlink" Target="https://english-listening-center.com/ichiran/short-conversation-ichiran/" TargetMode="External"/><Relationship Id="rId4" Type="http://schemas.openxmlformats.org/officeDocument/2006/relationships/hyperlink" Target="http://text-to-speech.imtranslator.net/" TargetMode="External"/><Relationship Id="rId9" Type="http://schemas.openxmlformats.org/officeDocument/2006/relationships/hyperlink" Target="http://www.mext.go.jp/b_menu/shingi/chousa/shotou/123/houkoku/138216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b="1" dirty="0" smtClean="0"/>
              <a:t>小学校教員が英語力アップ</a:t>
            </a: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ja-JP" altLang="en-US" b="1" dirty="0" smtClean="0"/>
              <a:t>できるサイトベスト</a:t>
            </a:r>
            <a:r>
              <a:rPr lang="en-US" altLang="ja-JP" b="1" dirty="0" smtClean="0"/>
              <a:t>8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発音　（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Siri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b="1" dirty="0">
                <a:hlinkClick r:id="rId3"/>
              </a:rPr>
              <a:t>Google Assistant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英語モードにして，自分の発音を認識してくれるかを試しながら，発音力アップ</a:t>
            </a:r>
            <a:endParaRPr kumimoji="1"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（電子辞書　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英和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kumimoji="1" lang="en-US" altLang="ja-JP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Weblio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kumimoji="1" lang="ja-JP" altLang="en-US" dirty="0" err="1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英英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Oxford Learner’s Dictionary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kumimoji="1"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発音と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スペリングのるー</a:t>
            </a:r>
            <a:r>
              <a:rPr lang="ja-JP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る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Phonics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rules, Phonics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songs ABC  </a:t>
            </a:r>
            <a:r>
              <a:rPr lang="en-US" altLang="ja-JP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ABC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vowels  </a:t>
            </a:r>
            <a:r>
              <a:rPr lang="en-US" altLang="ja-JP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Majic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読解力　（異文化理解・国際理解）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Japanese old stories</a:t>
            </a:r>
            <a:endParaRPr kumimoji="1"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60000"/>
              </a:lnSpc>
              <a:buFont typeface="+mj-lt"/>
              <a:buAutoNum type="arabicPeriod"/>
            </a:pP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多読・速読 　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宮崎アニメ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kumimoji="1"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69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b="1" dirty="0" smtClean="0"/>
              <a:t>小学校教員が英語力アップ</a:t>
            </a: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ja-JP" altLang="en-US" b="1" dirty="0" smtClean="0"/>
              <a:t>できるサイトベスト</a:t>
            </a:r>
            <a:r>
              <a:rPr lang="en-US" altLang="ja-JP" b="1" dirty="0" smtClean="0"/>
              <a:t>8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リスニング力　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Lyrics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training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allmusic.com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60000"/>
              </a:lnSpc>
              <a:buAutoNum type="arabicPeriod" startAt="6"/>
            </a:pP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リーディングとリスニングの連結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dirty="0" smtClean="0"/>
              <a:t>英文</a:t>
            </a:r>
            <a:r>
              <a:rPr lang="ja-JP" altLang="en-US" dirty="0"/>
              <a:t>の自動読み上げサイト　</a:t>
            </a:r>
            <a:endParaRPr lang="en-US" altLang="ja-JP" dirty="0"/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ja-JP" dirty="0">
                <a:hlinkClick r:id="rId4"/>
              </a:rPr>
              <a:t>http://text-to-speech.imtranslator.net/</a:t>
            </a:r>
            <a:endParaRPr lang="en-US" altLang="ja-JP" dirty="0"/>
          </a:p>
          <a:p>
            <a:pPr marL="0" indent="0">
              <a:lnSpc>
                <a:spcPct val="160000"/>
              </a:lnSpc>
              <a:buNone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ja-JP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ライティング力  </a:t>
            </a: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英語リスニング無料学習館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ja-JP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．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スピーキング力　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English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 </a:t>
            </a:r>
            <a:r>
              <a:rPr lang="en-US" altLang="ja-JP" dirty="0" err="1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Roleplay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Rare job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kumimoji="1"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*　東京都教育委員会の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Classroom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English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文科省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テキスト・指導書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12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13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游ゴシック Light</vt:lpstr>
      <vt:lpstr>Arial</vt:lpstr>
      <vt:lpstr>Wingdings</vt:lpstr>
      <vt:lpstr>Office テーマ</vt:lpstr>
      <vt:lpstr>小学校教員が英語力アップ できるサイトベスト8</vt:lpstr>
      <vt:lpstr>小学校教員が英語力アップ できるサイトベスト8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小学校英語教員に役立つサイトベスト8</dc:title>
  <dc:creator>YY</dc:creator>
  <cp:lastModifiedBy>YY</cp:lastModifiedBy>
  <cp:revision>3</cp:revision>
  <cp:lastPrinted>2019-08-02T07:36:47Z</cp:lastPrinted>
  <dcterms:created xsi:type="dcterms:W3CDTF">2019-08-02T07:36:18Z</dcterms:created>
  <dcterms:modified xsi:type="dcterms:W3CDTF">2019-08-02T07:53:51Z</dcterms:modified>
</cp:coreProperties>
</file>